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spreecarport.de/index.html" TargetMode="External"/><Relationship Id="rId3" Type="http://schemas.openxmlformats.org/officeDocument/2006/relationships/hyperlink" Target="https://b2.spreecarport.de/paket-d3b7296be3564abaa0d702be1a752dea/holzcarport-planen-ma-e-standort-und-konstruktion-aufeinander-abstimme-0a6e926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Tragwerk beim Holzcarport: Lasten, Stützen und Bodenverhältnisse</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planen: Maße, Standort und Konstruktion aufeinander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